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onymous Pro Bold" charset="1" panose="02060809030202000504"/>
      <p:regular r:id="rId19"/>
    </p:embeddedFont>
    <p:embeddedFont>
      <p:font typeface="Clear Sans Light" charset="1" panose="020B0303030202020304"/>
      <p:regular r:id="rId20"/>
    </p:embeddedFont>
    <p:embeddedFont>
      <p:font typeface="Clear Sans Thin" charset="1" panose="020B0203030202020304"/>
      <p:regular r:id="rId21"/>
    </p:embeddedFont>
    <p:embeddedFont>
      <p:font typeface="Glacial Indifference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716371" y="1880476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7754687" y="1861426"/>
            <a:ext cx="0" cy="21313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-1725697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0852" y="2308297"/>
            <a:ext cx="16706296" cy="168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6034" spc="681">
                <a:solidFill>
                  <a:srgbClr val="000000"/>
                </a:solidFill>
                <a:latin typeface="Anonymous Pro Bold"/>
              </a:rPr>
              <a:t>TRABALHO INTERDISCIPLINAR PROCESSO DE MODELAGEM DE NEGÓCIOS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75020" y="5821415"/>
            <a:ext cx="8937960" cy="3180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sz="3021">
                <a:solidFill>
                  <a:srgbClr val="000000"/>
                </a:solidFill>
                <a:latin typeface="Clear Sans Light"/>
              </a:rPr>
              <a:t>Integrantes:</a:t>
            </a:r>
          </a:p>
          <a:p>
            <a:pPr algn="l" marL="652258" indent="-326129" lvl="1">
              <a:lnSpc>
                <a:spcPts val="4229"/>
              </a:lnSpc>
              <a:buFont typeface="Arial"/>
              <a:buChar char="•"/>
            </a:pPr>
            <a:r>
              <a:rPr lang="en-US" sz="3021">
                <a:solidFill>
                  <a:srgbClr val="000000"/>
                </a:solidFill>
                <a:latin typeface="Clear Sans Light"/>
              </a:rPr>
              <a:t>Rafael Sanzio e Silva</a:t>
            </a:r>
          </a:p>
          <a:p>
            <a:pPr algn="l" marL="652258" indent="-326129" lvl="1">
              <a:lnSpc>
                <a:spcPts val="4229"/>
              </a:lnSpc>
              <a:buFont typeface="Arial"/>
              <a:buChar char="•"/>
            </a:pPr>
            <a:r>
              <a:rPr lang="en-US" sz="3021">
                <a:solidFill>
                  <a:srgbClr val="000000"/>
                </a:solidFill>
                <a:latin typeface="Clear Sans Light"/>
              </a:rPr>
              <a:t>Thiago Caetano Dantas</a:t>
            </a:r>
          </a:p>
          <a:p>
            <a:pPr algn="l" marL="652258" indent="-326129" lvl="1">
              <a:lnSpc>
                <a:spcPts val="4229"/>
              </a:lnSpc>
              <a:buFont typeface="Arial"/>
              <a:buChar char="•"/>
            </a:pPr>
            <a:r>
              <a:rPr lang="en-US" sz="3021">
                <a:solidFill>
                  <a:srgbClr val="000000"/>
                </a:solidFill>
                <a:latin typeface="Clear Sans Light"/>
              </a:rPr>
              <a:t>Matheus Felipe da Silva</a:t>
            </a:r>
          </a:p>
          <a:p>
            <a:pPr algn="l" marL="652258" indent="-326129" lvl="1">
              <a:lnSpc>
                <a:spcPts val="4229"/>
              </a:lnSpc>
              <a:buFont typeface="Arial"/>
              <a:buChar char="•"/>
            </a:pPr>
            <a:r>
              <a:rPr lang="en-US" sz="3021">
                <a:solidFill>
                  <a:srgbClr val="000000"/>
                </a:solidFill>
                <a:latin typeface="Clear Sans Light"/>
              </a:rPr>
              <a:t>Lucas Pereira de Souza</a:t>
            </a:r>
          </a:p>
          <a:p>
            <a:pPr algn="l" marL="652258" indent="-326129" lvl="1">
              <a:lnSpc>
                <a:spcPts val="4229"/>
              </a:lnSpc>
              <a:buFont typeface="Arial"/>
              <a:buChar char="•"/>
            </a:pPr>
            <a:r>
              <a:rPr lang="en-US" sz="3021">
                <a:solidFill>
                  <a:srgbClr val="000000"/>
                </a:solidFill>
                <a:latin typeface="Clear Sans Light"/>
              </a:rPr>
              <a:t>Pedro Henrique Resende Menezes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15716337" y="75619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65889" y="376470"/>
            <a:ext cx="57" cy="14729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65918" y="376470"/>
            <a:ext cx="14729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441488" y="2477851"/>
            <a:ext cx="10846512" cy="4884236"/>
          </a:xfrm>
          <a:custGeom>
            <a:avLst/>
            <a:gdLst/>
            <a:ahLst/>
            <a:cxnLst/>
            <a:rect r="r" b="b" t="t" l="l"/>
            <a:pathLst>
              <a:path h="4884236" w="10846512">
                <a:moveTo>
                  <a:pt x="0" y="0"/>
                </a:moveTo>
                <a:lnTo>
                  <a:pt x="10846512" y="0"/>
                </a:lnTo>
                <a:lnTo>
                  <a:pt x="10846512" y="4884236"/>
                </a:lnTo>
                <a:lnTo>
                  <a:pt x="0" y="4884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9" r="0" b="-75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832398" y="2709116"/>
            <a:ext cx="132950" cy="133484"/>
          </a:xfrm>
          <a:custGeom>
            <a:avLst/>
            <a:gdLst/>
            <a:ahLst/>
            <a:cxnLst/>
            <a:rect r="r" b="b" t="t" l="l"/>
            <a:pathLst>
              <a:path h="133484" w="132950">
                <a:moveTo>
                  <a:pt x="0" y="0"/>
                </a:moveTo>
                <a:lnTo>
                  <a:pt x="132949" y="0"/>
                </a:lnTo>
                <a:lnTo>
                  <a:pt x="132949" y="133484"/>
                </a:lnTo>
                <a:lnTo>
                  <a:pt x="0" y="13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5487" y="469089"/>
            <a:ext cx="4440865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5700" spc="330">
                <a:solidFill>
                  <a:srgbClr val="000000"/>
                </a:solidFill>
                <a:latin typeface="Anonymous Pro Bold"/>
              </a:rPr>
              <a:t>PÁGINA DO PRODUTO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5487" y="3221869"/>
            <a:ext cx="6096513" cy="521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 página destinada ao produto escolhido pelo usuário, nesta página é mostrado informações do produto além da opção de coloca-lo no carrinho e especificações a serem feitas no momento da compra, como tamanho material montagem.</a:t>
            </a:r>
          </a:p>
          <a:p>
            <a:pPr algn="l">
              <a:lnSpc>
                <a:spcPts val="4199"/>
              </a:lnSpc>
            </a:pP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Também possui informações adicionais em relação ao pagamento e a entrega.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707" y="537069"/>
            <a:ext cx="231871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5700" spc="330">
                <a:solidFill>
                  <a:srgbClr val="000000"/>
                </a:solidFill>
                <a:latin typeface="Anonymous Pro Bold"/>
              </a:rPr>
              <a:t>SOBRE</a:t>
            </a:r>
          </a:p>
        </p:txBody>
      </p:sp>
      <p:sp>
        <p:nvSpPr>
          <p:cNvPr name="AutoShape 3" id="3"/>
          <p:cNvSpPr/>
          <p:nvPr/>
        </p:nvSpPr>
        <p:spPr>
          <a:xfrm>
            <a:off x="335020" y="292230"/>
            <a:ext cx="57" cy="14729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335077" y="311280"/>
            <a:ext cx="14729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236111" y="2004256"/>
            <a:ext cx="12051889" cy="5682953"/>
          </a:xfrm>
          <a:custGeom>
            <a:avLst/>
            <a:gdLst/>
            <a:ahLst/>
            <a:cxnLst/>
            <a:rect r="r" b="b" t="t" l="l"/>
            <a:pathLst>
              <a:path h="5682953" w="12051889">
                <a:moveTo>
                  <a:pt x="0" y="0"/>
                </a:moveTo>
                <a:lnTo>
                  <a:pt x="12051889" y="0"/>
                </a:lnTo>
                <a:lnTo>
                  <a:pt x="12051889" y="5682953"/>
                </a:lnTo>
                <a:lnTo>
                  <a:pt x="0" y="568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707" y="3120906"/>
            <a:ext cx="5532090" cy="41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 seção "Sobre" fornece informações detalhadas sobre o autor do site, destacando seu background, motivações e objetivos pessoais. </a:t>
            </a:r>
          </a:p>
          <a:p>
            <a:pPr algn="l">
              <a:lnSpc>
                <a:spcPts val="4199"/>
              </a:lnSpc>
            </a:pP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Além disso também possui acesso a suas principais redes sociais.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7517" y="604837"/>
            <a:ext cx="233722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5700" spc="330">
                <a:solidFill>
                  <a:srgbClr val="000000"/>
                </a:solidFill>
                <a:latin typeface="Anonymous Pro Bold"/>
              </a:rPr>
              <a:t>BLOG</a:t>
            </a:r>
          </a:p>
        </p:txBody>
      </p:sp>
      <p:sp>
        <p:nvSpPr>
          <p:cNvPr name="AutoShape 3" id="3"/>
          <p:cNvSpPr/>
          <p:nvPr/>
        </p:nvSpPr>
        <p:spPr>
          <a:xfrm>
            <a:off x="435836" y="311280"/>
            <a:ext cx="57" cy="14729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443189" y="292230"/>
            <a:ext cx="14729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052180" y="1650792"/>
            <a:ext cx="11235820" cy="5523994"/>
          </a:xfrm>
          <a:custGeom>
            <a:avLst/>
            <a:gdLst/>
            <a:ahLst/>
            <a:cxnLst/>
            <a:rect r="r" b="b" t="t" l="l"/>
            <a:pathLst>
              <a:path h="5523994" w="11235820">
                <a:moveTo>
                  <a:pt x="0" y="0"/>
                </a:moveTo>
                <a:lnTo>
                  <a:pt x="11235820" y="0"/>
                </a:lnTo>
                <a:lnTo>
                  <a:pt x="11235820" y="5523994"/>
                </a:lnTo>
                <a:lnTo>
                  <a:pt x="0" y="552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3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7517" y="3030125"/>
            <a:ext cx="5532090" cy="41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 página responsável por mostrar postagens autorais da própria beneficiária e comentários de outros usuários referentes as mesmas postagens. </a:t>
            </a:r>
          </a:p>
          <a:p>
            <a:pPr algn="l">
              <a:lnSpc>
                <a:spcPts val="4199"/>
              </a:lnSpc>
            </a:pP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Além de destaques fixados pelo próprio autor.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28700" y="4153897"/>
            <a:ext cx="0" cy="50948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763587" y="4674667"/>
            <a:ext cx="12760826" cy="100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0"/>
              </a:lnSpc>
            </a:pPr>
            <a:r>
              <a:rPr lang="en-US" sz="7081">
                <a:solidFill>
                  <a:srgbClr val="000000"/>
                </a:solidFill>
                <a:latin typeface="Glacial Indifference"/>
              </a:rPr>
              <a:t>Obrigado!</a:t>
            </a:r>
          </a:p>
        </p:txBody>
      </p:sp>
      <p:sp>
        <p:nvSpPr>
          <p:cNvPr name="AutoShape 5" id="5"/>
          <p:cNvSpPr/>
          <p:nvPr/>
        </p:nvSpPr>
        <p:spPr>
          <a:xfrm>
            <a:off x="4612108" y="1028700"/>
            <a:ext cx="1264719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59521" y="3168015"/>
            <a:ext cx="604422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464" u="sng">
                <a:solidFill>
                  <a:srgbClr val="000000"/>
                </a:solidFill>
                <a:latin typeface="Anonymous Pro Bold"/>
              </a:rPr>
              <a:t>SUMÁRIO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67497" y="941941"/>
            <a:ext cx="8000343" cy="813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Introdução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Pré-Menu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Login e Registro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Menu Base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Loja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Página do Produto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Sobre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Blog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97761" y="9866869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8970" y="264233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176816" y="1650788"/>
            <a:ext cx="4871041" cy="5030811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36556" t="0" r="-3655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7" id="7"/>
          <p:cNvSpPr/>
          <p:nvPr/>
        </p:nvSpPr>
        <p:spPr>
          <a:xfrm flipV="true">
            <a:off x="599920" y="245183"/>
            <a:ext cx="0" cy="21313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107794" y="6905306"/>
            <a:ext cx="5151506" cy="1369861"/>
          </a:xfrm>
          <a:custGeom>
            <a:avLst/>
            <a:gdLst/>
            <a:ahLst/>
            <a:cxnLst/>
            <a:rect r="r" b="b" t="t" l="l"/>
            <a:pathLst>
              <a:path h="1369861" w="5151506">
                <a:moveTo>
                  <a:pt x="0" y="0"/>
                </a:moveTo>
                <a:lnTo>
                  <a:pt x="5151506" y="0"/>
                </a:lnTo>
                <a:lnTo>
                  <a:pt x="5151506" y="1369861"/>
                </a:lnTo>
                <a:lnTo>
                  <a:pt x="0" y="136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55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1971" y="248349"/>
            <a:ext cx="5290209" cy="210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8"/>
              </a:lnSpc>
            </a:pPr>
            <a:r>
              <a:rPr lang="en-US" sz="6034" spc="349">
                <a:solidFill>
                  <a:srgbClr val="000000"/>
                </a:solidFill>
                <a:latin typeface="Anonymous Pro Bold"/>
              </a:rPr>
              <a:t>INTRODUÇÃO E OBJETIVOS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42931"/>
            <a:ext cx="10001586" cy="671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0"/>
              </a:lnSpc>
            </a:pPr>
            <a:r>
              <a:rPr lang="en-US" sz="2993">
                <a:solidFill>
                  <a:srgbClr val="000000"/>
                </a:solidFill>
                <a:latin typeface="Glacial Indifference"/>
              </a:rPr>
              <a:t>Temos o prazer de apresentar o projeto de desenvolvimento do site para Kelly Fonseca, uma talentosa  artista visual, educadora, fotógrafa e pesquisadora especialista em aromaterapia. </a:t>
            </a:r>
          </a:p>
          <a:p>
            <a:pPr algn="just">
              <a:lnSpc>
                <a:spcPts val="4490"/>
              </a:lnSpc>
            </a:pPr>
          </a:p>
          <a:p>
            <a:pPr algn="just">
              <a:lnSpc>
                <a:spcPts val="4490"/>
              </a:lnSpc>
            </a:pPr>
            <a:r>
              <a:rPr lang="en-US" sz="2993">
                <a:solidFill>
                  <a:srgbClr val="000000"/>
                </a:solidFill>
                <a:latin typeface="Glacial Indifference"/>
              </a:rPr>
              <a:t>Atualmente vem desenvolvendo sua pesquisa e produção autoral principalmente através do desenho, fotografia, gravura, escultura e vídeo</a:t>
            </a:r>
          </a:p>
          <a:p>
            <a:pPr algn="just">
              <a:lnSpc>
                <a:spcPts val="4490"/>
              </a:lnSpc>
            </a:pPr>
          </a:p>
          <a:p>
            <a:pPr algn="just">
              <a:lnSpc>
                <a:spcPts val="4490"/>
              </a:lnSpc>
            </a:pPr>
            <a:r>
              <a:rPr lang="en-US" sz="2993">
                <a:solidFill>
                  <a:srgbClr val="000000"/>
                </a:solidFill>
                <a:latin typeface="Glacial Indifference"/>
              </a:rPr>
              <a:t>Este trabalho foi realizado com o objetivo de melhorar a presença online da Kelly, promovendo seus produtos de arte e serviços de aromaterapia para um público mais amplo.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10686" y="3534073"/>
            <a:ext cx="4291573" cy="1317107"/>
          </a:xfrm>
          <a:custGeom>
            <a:avLst/>
            <a:gdLst/>
            <a:ahLst/>
            <a:cxnLst/>
            <a:rect r="r" b="b" t="t" l="l"/>
            <a:pathLst>
              <a:path h="1317107" w="4291573">
                <a:moveTo>
                  <a:pt x="0" y="0"/>
                </a:moveTo>
                <a:lnTo>
                  <a:pt x="4291572" y="0"/>
                </a:lnTo>
                <a:lnTo>
                  <a:pt x="4291572" y="1317107"/>
                </a:lnTo>
                <a:lnTo>
                  <a:pt x="0" y="1317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04354" y="5453442"/>
            <a:ext cx="1299485" cy="1299485"/>
          </a:xfrm>
          <a:custGeom>
            <a:avLst/>
            <a:gdLst/>
            <a:ahLst/>
            <a:cxnLst/>
            <a:rect r="r" b="b" t="t" l="l"/>
            <a:pathLst>
              <a:path h="1299485" w="1299485">
                <a:moveTo>
                  <a:pt x="0" y="0"/>
                </a:moveTo>
                <a:lnTo>
                  <a:pt x="1299485" y="0"/>
                </a:lnTo>
                <a:lnTo>
                  <a:pt x="1299485" y="1299485"/>
                </a:lnTo>
                <a:lnTo>
                  <a:pt x="0" y="1299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26662" y="5453442"/>
            <a:ext cx="1299485" cy="1299485"/>
          </a:xfrm>
          <a:custGeom>
            <a:avLst/>
            <a:gdLst/>
            <a:ahLst/>
            <a:cxnLst/>
            <a:rect r="r" b="b" t="t" l="l"/>
            <a:pathLst>
              <a:path h="1299485" w="1299485">
                <a:moveTo>
                  <a:pt x="0" y="0"/>
                </a:moveTo>
                <a:lnTo>
                  <a:pt x="1299485" y="0"/>
                </a:lnTo>
                <a:lnTo>
                  <a:pt x="1299485" y="1299485"/>
                </a:lnTo>
                <a:lnTo>
                  <a:pt x="0" y="1299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8970" y="5429625"/>
            <a:ext cx="1253288" cy="1253288"/>
          </a:xfrm>
          <a:custGeom>
            <a:avLst/>
            <a:gdLst/>
            <a:ahLst/>
            <a:cxnLst/>
            <a:rect r="r" b="b" t="t" l="l"/>
            <a:pathLst>
              <a:path h="1253288" w="1253288">
                <a:moveTo>
                  <a:pt x="0" y="0"/>
                </a:moveTo>
                <a:lnTo>
                  <a:pt x="1253288" y="0"/>
                </a:lnTo>
                <a:lnTo>
                  <a:pt x="1253288" y="1253288"/>
                </a:lnTo>
                <a:lnTo>
                  <a:pt x="0" y="1253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5136" y="1019175"/>
            <a:ext cx="69915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464" u="sng">
                <a:solidFill>
                  <a:srgbClr val="000000"/>
                </a:solidFill>
                <a:latin typeface="Anonymous Pro Bold"/>
              </a:rPr>
              <a:t>FERRAMENTAS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36635" y="2463165"/>
            <a:ext cx="8000343" cy="504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HTML ,CSS E JS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PHP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WampServer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FIGMA, TRELLO</a:t>
            </a:r>
          </a:p>
          <a:p>
            <a:pPr algn="l"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GIT HUB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632395" y="464856"/>
            <a:ext cx="17634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32338" y="445807"/>
            <a:ext cx="57" cy="14729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615875" y="2317599"/>
            <a:ext cx="10672125" cy="5009023"/>
          </a:xfrm>
          <a:custGeom>
            <a:avLst/>
            <a:gdLst/>
            <a:ahLst/>
            <a:cxnLst/>
            <a:rect r="r" b="b" t="t" l="l"/>
            <a:pathLst>
              <a:path h="5009023" w="10672125">
                <a:moveTo>
                  <a:pt x="0" y="0"/>
                </a:moveTo>
                <a:lnTo>
                  <a:pt x="10672125" y="0"/>
                </a:lnTo>
                <a:lnTo>
                  <a:pt x="10672125" y="5009023"/>
                </a:lnTo>
                <a:lnTo>
                  <a:pt x="0" y="500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6501" y="3410982"/>
            <a:ext cx="6431108" cy="36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Nesta parte fica a escolha do usuário 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escolher a parte do site que deseja explorar: Artes ou Aromaterapia. </a:t>
            </a:r>
          </a:p>
          <a:p>
            <a:pPr algn="l">
              <a:lnSpc>
                <a:spcPts val="4199"/>
              </a:lnSpc>
            </a:pP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Através da sua escolha ele é redirecionado a parte destinada ao assunto que o interessa.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6501" y="589858"/>
            <a:ext cx="389605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5700" spc="330">
                <a:solidFill>
                  <a:srgbClr val="000000"/>
                </a:solidFill>
                <a:latin typeface="Anonymous Pro Bold"/>
              </a:rPr>
              <a:t>PRÉ-MENU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272808" y="168620"/>
            <a:ext cx="17634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272751" y="149570"/>
            <a:ext cx="57" cy="14729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091559" y="149570"/>
            <a:ext cx="10196441" cy="5257540"/>
          </a:xfrm>
          <a:custGeom>
            <a:avLst/>
            <a:gdLst/>
            <a:ahLst/>
            <a:cxnLst/>
            <a:rect r="r" b="b" t="t" l="l"/>
            <a:pathLst>
              <a:path h="5257540" w="10196441">
                <a:moveTo>
                  <a:pt x="0" y="0"/>
                </a:moveTo>
                <a:lnTo>
                  <a:pt x="10196441" y="0"/>
                </a:lnTo>
                <a:lnTo>
                  <a:pt x="10196441" y="5257540"/>
                </a:lnTo>
                <a:lnTo>
                  <a:pt x="0" y="525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91559" y="5407110"/>
            <a:ext cx="10196441" cy="4879890"/>
          </a:xfrm>
          <a:custGeom>
            <a:avLst/>
            <a:gdLst/>
            <a:ahLst/>
            <a:cxnLst/>
            <a:rect r="r" b="b" t="t" l="l"/>
            <a:pathLst>
              <a:path h="4879890" w="10196441">
                <a:moveTo>
                  <a:pt x="0" y="0"/>
                </a:moveTo>
                <a:lnTo>
                  <a:pt x="10196441" y="0"/>
                </a:lnTo>
                <a:lnTo>
                  <a:pt x="10196441" y="4879890"/>
                </a:lnTo>
                <a:lnTo>
                  <a:pt x="0" y="487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87" r="0" b="-378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6317" y="314972"/>
            <a:ext cx="3896051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5700" spc="330">
                <a:solidFill>
                  <a:srgbClr val="000000"/>
                </a:solidFill>
                <a:latin typeface="Anonymous Pro Bold"/>
              </a:rPr>
              <a:t>PÁGINA DE LOGIN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317" y="3821429"/>
            <a:ext cx="5532090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Página que tem como requisito email e senha para permitir que o usuário utilize funções da loja e postar comentários no blog.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82747" y="272246"/>
            <a:ext cx="72" cy="185848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482819" y="272244"/>
            <a:ext cx="1858487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06856" y="272245"/>
            <a:ext cx="72" cy="185848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824825" y="63046"/>
            <a:ext cx="10463175" cy="4870694"/>
          </a:xfrm>
          <a:custGeom>
            <a:avLst/>
            <a:gdLst/>
            <a:ahLst/>
            <a:cxnLst/>
            <a:rect r="r" b="b" t="t" l="l"/>
            <a:pathLst>
              <a:path h="4870694" w="10463175">
                <a:moveTo>
                  <a:pt x="0" y="0"/>
                </a:moveTo>
                <a:lnTo>
                  <a:pt x="10463175" y="0"/>
                </a:lnTo>
                <a:lnTo>
                  <a:pt x="10463175" y="4870694"/>
                </a:lnTo>
                <a:lnTo>
                  <a:pt x="0" y="4870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24825" y="4870694"/>
            <a:ext cx="10463175" cy="5416306"/>
          </a:xfrm>
          <a:custGeom>
            <a:avLst/>
            <a:gdLst/>
            <a:ahLst/>
            <a:cxnLst/>
            <a:rect r="r" b="b" t="t" l="l"/>
            <a:pathLst>
              <a:path h="5416306" w="10463175">
                <a:moveTo>
                  <a:pt x="0" y="0"/>
                </a:moveTo>
                <a:lnTo>
                  <a:pt x="10463175" y="0"/>
                </a:lnTo>
                <a:lnTo>
                  <a:pt x="10463175" y="5416306"/>
                </a:lnTo>
                <a:lnTo>
                  <a:pt x="0" y="5416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60" r="0" b="-566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5594" y="387659"/>
            <a:ext cx="2337223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5700" spc="330">
                <a:solidFill>
                  <a:srgbClr val="000000"/>
                </a:solidFill>
                <a:latin typeface="Anonymous Pro Bold"/>
              </a:rPr>
              <a:t>MENU AROMA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747" y="3355739"/>
            <a:ext cx="7099988" cy="574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spc="162">
                <a:solidFill>
                  <a:srgbClr val="000000"/>
                </a:solidFill>
                <a:latin typeface="Glacial Indifference"/>
              </a:rPr>
              <a:t>Menu principal da parte de aromaterapia, nessa parte o usuário verá todos os tópicos e funções relacionados a parte de aromaterapia. 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 spc="162">
                <a:solidFill>
                  <a:srgbClr val="000000"/>
                </a:solidFill>
                <a:latin typeface="Glacial Indifference"/>
              </a:rPr>
              <a:t>Nesta seção dedicada à aromaterapia, será mostrado uma variedade de recursos essenciais para explorar e aprimorar conhecimentos sobre os benefícios dos óleos essenciais e práticas terapêuticas relacionadas.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8006" y="334502"/>
            <a:ext cx="72" cy="185848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8079" y="334500"/>
            <a:ext cx="1858487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82115" y="334501"/>
            <a:ext cx="72" cy="185848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774381" y="0"/>
            <a:ext cx="10513619" cy="4851306"/>
          </a:xfrm>
          <a:custGeom>
            <a:avLst/>
            <a:gdLst/>
            <a:ahLst/>
            <a:cxnLst/>
            <a:rect r="r" b="b" t="t" l="l"/>
            <a:pathLst>
              <a:path h="4851306" w="10513619">
                <a:moveTo>
                  <a:pt x="0" y="0"/>
                </a:moveTo>
                <a:lnTo>
                  <a:pt x="10513619" y="0"/>
                </a:lnTo>
                <a:lnTo>
                  <a:pt x="10513619" y="4851306"/>
                </a:lnTo>
                <a:lnTo>
                  <a:pt x="0" y="4851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9" r="0" b="-7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74381" y="4851306"/>
            <a:ext cx="10513619" cy="5547340"/>
          </a:xfrm>
          <a:custGeom>
            <a:avLst/>
            <a:gdLst/>
            <a:ahLst/>
            <a:cxnLst/>
            <a:rect r="r" b="b" t="t" l="l"/>
            <a:pathLst>
              <a:path h="5547340" w="10513619">
                <a:moveTo>
                  <a:pt x="0" y="0"/>
                </a:moveTo>
                <a:lnTo>
                  <a:pt x="10513619" y="0"/>
                </a:lnTo>
                <a:lnTo>
                  <a:pt x="10513619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32" r="0" b="-34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0853" y="449914"/>
            <a:ext cx="2337223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5700" spc="330">
                <a:solidFill>
                  <a:srgbClr val="000000"/>
                </a:solidFill>
                <a:latin typeface="Anonymous Pro Bold"/>
              </a:rPr>
              <a:t>MENU ARTES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4194" y="3409442"/>
            <a:ext cx="7240187" cy="584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2799" spc="162">
                <a:solidFill>
                  <a:srgbClr val="000000"/>
                </a:solidFill>
                <a:latin typeface="Glacial Indifference"/>
              </a:rPr>
              <a:t>Menu principal da parte de artes, nessa parte o usuário verá todos os tópicos e funções relacionados a parte de artes. </a:t>
            </a:r>
          </a:p>
          <a:p>
            <a:pPr algn="l">
              <a:lnSpc>
                <a:spcPts val="4255"/>
              </a:lnSpc>
            </a:pPr>
          </a:p>
          <a:p>
            <a:pPr algn="l">
              <a:lnSpc>
                <a:spcPts val="4255"/>
              </a:lnSpc>
            </a:pPr>
            <a:r>
              <a:rPr lang="en-US" sz="2799" spc="162">
                <a:solidFill>
                  <a:srgbClr val="000000"/>
                </a:solidFill>
                <a:latin typeface="Glacial Indifference"/>
              </a:rPr>
              <a:t>Nesta seção dedicada às artes será mostrado uma variedade de recursos essenciais para explorar e aprimorar conhecimentos sobre pinturas, fotografias e suas expressões artísticas além de informações sobres exposições relacionadas.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84877" y="292230"/>
            <a:ext cx="57" cy="14729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4934" y="311280"/>
            <a:ext cx="14729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03124" y="0"/>
            <a:ext cx="10484876" cy="4624989"/>
          </a:xfrm>
          <a:custGeom>
            <a:avLst/>
            <a:gdLst/>
            <a:ahLst/>
            <a:cxnLst/>
            <a:rect r="r" b="b" t="t" l="l"/>
            <a:pathLst>
              <a:path h="4624989" w="10484876">
                <a:moveTo>
                  <a:pt x="0" y="0"/>
                </a:moveTo>
                <a:lnTo>
                  <a:pt x="10484876" y="0"/>
                </a:lnTo>
                <a:lnTo>
                  <a:pt x="10484876" y="4624989"/>
                </a:lnTo>
                <a:lnTo>
                  <a:pt x="0" y="4624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17" t="-1922" r="0" b="-19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03124" y="4675068"/>
            <a:ext cx="10484876" cy="5449476"/>
          </a:xfrm>
          <a:custGeom>
            <a:avLst/>
            <a:gdLst/>
            <a:ahLst/>
            <a:cxnLst/>
            <a:rect r="r" b="b" t="t" l="l"/>
            <a:pathLst>
              <a:path h="5449476" w="10484876">
                <a:moveTo>
                  <a:pt x="0" y="0"/>
                </a:moveTo>
                <a:lnTo>
                  <a:pt x="10484876" y="0"/>
                </a:lnTo>
                <a:lnTo>
                  <a:pt x="10484876" y="5449475"/>
                </a:lnTo>
                <a:lnTo>
                  <a:pt x="0" y="5449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32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7038" y="570307"/>
            <a:ext cx="211422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0"/>
              </a:lnSpc>
              <a:spcBef>
                <a:spcPct val="0"/>
              </a:spcBef>
            </a:pPr>
            <a:r>
              <a:rPr lang="en-US" sz="5700" spc="330">
                <a:solidFill>
                  <a:srgbClr val="000000"/>
                </a:solidFill>
                <a:latin typeface="Anonymous Pro Bold"/>
              </a:rPr>
              <a:t>LOJA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7038" y="3105846"/>
            <a:ext cx="6504797" cy="312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 seção "Loja" é projetada para atender às diferentes necessidades dos usuários, oferecendo produtos que promovem o bem-estar através de aromaterapia e itens artísticos que estimulam a criatividade, como fotografia e pinturas.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DAGI-VICsDU</dc:identifier>
  <dcterms:modified xsi:type="dcterms:W3CDTF">2011-08-01T06:04:30Z</dcterms:modified>
  <cp:revision>1</cp:revision>
  <dc:title>Apresentação de Slides Corporativo Preto e Branco</dc:title>
</cp:coreProperties>
</file>